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72" r:id="rId13"/>
    <p:sldId id="265" r:id="rId14"/>
    <p:sldId id="267" r:id="rId15"/>
    <p:sldId id="266" r:id="rId16"/>
    <p:sldId id="268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E40B3-5A74-491C-9FEB-88A35C9316CA}" v="10" dt="2022-01-16T18:48:54.531"/>
    <p1510:client id="{722453E6-9FEB-4D3C-AA79-073E5FDB8A2D}" v="4" dt="2022-01-24T15:39:1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30124-4C17-064A-B204-E98746FF1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8343AE-D0AC-A646-85BB-0C555ECB8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703DA3-1118-904B-813B-F56496B8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9C1320-FFA1-8347-9BA2-300377B1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6294F1-9116-CE42-B390-F77E5724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50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45B52-44CF-2647-B7E5-C4879E62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941140A-4DA5-D34F-A5CA-C18BC0F29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C986B01-50AE-1B4C-BAB3-972BF0F2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74C041-170F-F343-B381-5227BCED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B5CDD9-97B0-1C45-BD55-3967E2F8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10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779C129-FA2F-9349-A898-F03B14A1C9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65D22F8-F050-004A-ABD8-16AF5035B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F63FA1-E119-4742-82AC-78F829A6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D2C68B-6D01-FA46-ABA8-A8FA1EC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5DB9BD-CF2B-3D44-B1DC-313396BF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7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509E5E-5187-7846-B4CD-09CE14B4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E85561-CD3F-5946-9289-6F520845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77B54A-3DD1-7A45-9F28-DBB75C0B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081CB3-254E-334E-82D9-89F5F122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AB2A1D-8F50-0542-9355-E4623D2D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78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FF2C0-DA51-6B4B-B751-14AA2B67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8903EF-8873-E945-BED2-A71EA3CEE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3B7804-2B69-D64B-9962-CB180D62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4B71070-C77A-DF42-BDAB-90483B3B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1C4565-6B6C-0A42-9A9D-4917D424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73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054818-B59D-F64D-8872-07AA0A23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02738F-B64F-5445-B92A-5ED92F8A0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0CF1C9-BD54-A04A-922C-745EBF8D2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C5DED47-BD04-1240-B6EC-6E1BF49B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8A51B12-EE4E-7446-A896-CBF0200D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29F5CA-6307-054C-B068-97C6B939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7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3C1CDE-BF8E-5042-9637-825DAC08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1A316B-8E7E-C24A-8D0D-75E8678AA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F0D78EF-6BAE-1D46-9049-3B93A2CB5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183683-DF47-8241-9F05-941A07B38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2D5E9B9-A799-E34B-9B2B-0474ABDFA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7147E3-4520-D947-AC81-883E9977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41B2827-6459-A245-8E0A-501023BD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D803805-88E4-484B-99EF-2F4436FA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0E11D-151E-844F-B95F-5301E036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FB6ACB-AFC2-0441-A9E6-CA65F4F9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2A18E8B-A473-A94F-BBB3-C08B99FC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BD9C8F-AF5D-AE4F-ADB0-C1D6417A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4889365-329B-C741-A919-9FE03BEE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BC187D8-B701-674E-9EBC-84120C73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129720-EADD-5540-81A3-43320943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5C2C0-EB5A-C745-8C51-4380B850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24B448-5A88-C044-8869-27DEE276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ACDE9DB-F9DF-0F44-A035-CC5A6AE6A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315CAC-7EBC-474D-97F0-23096760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45BE4A-66D5-8E45-91F6-93BA000A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F27366-2D88-0B40-9FDC-2D704B6B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68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87DB3D-F081-2949-BEC4-7FC16E35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B004F66-585E-AF45-910A-5FCF30A89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A76597-F7A3-4E40-853C-2A4519325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9C20B1-60A6-0047-8660-757B2C97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1FD829-2ED6-0341-B19D-E69D2C5F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6ABD27-991D-604E-887B-4E6D9473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4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61F8223-C348-BA48-81AE-1904B693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D345AF-40E3-D34D-81D9-2FE07F4B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E8D07B-7B89-F34B-93E2-7A1FF1830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2FBF-E3D6-C34A-A3DE-2EFFAA43DA8C}" type="datetimeFigureOut">
              <a:rPr lang="pl-PL" smtClean="0"/>
              <a:t>08.02.2022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18AFC0-AC8A-734D-B55F-431B61802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807A72-A7BB-8E41-835B-5349A7844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4B20-F4F8-384A-B2C5-8525A2A8D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6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BFC070-BA8D-1D4D-982F-91E98762E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PO WER –  Köln-2021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5EE52A-D33A-2943-B504-8B68EEA0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97633"/>
            <a:ext cx="9144000" cy="1655762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Program Operacyjny Wiedza Edukacja Rozwój</a:t>
            </a:r>
          </a:p>
        </p:txBody>
      </p:sp>
    </p:spTree>
    <p:extLst>
      <p:ext uri="{BB962C8B-B14F-4D97-AF65-F5344CB8AC3E}">
        <p14:creationId xmlns:p14="http://schemas.microsoft.com/office/powerpoint/2010/main" val="316947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6FF0E-1E3A-B644-BBAE-523CFA3F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Dienstag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4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8909B-AA39-A74B-8492-F5444D56C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Dienstag</a:t>
            </a:r>
            <a:endParaRPr lang="pl-PL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A75FF1-4E98-3D4E-98C3-F8259105B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0231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Am 26.10.2021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Vorsitzende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Kölner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Journalisten-Vereinigung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Corinna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Blümel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interviewet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des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den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erzählte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davon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mag jeden Tag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etwas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erfahren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lernen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Abwechslungsreich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aufregend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leider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heutzutage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einfach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JournalistIn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da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heutzutage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Fake-News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gibt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früher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Fakten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Informierung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sollte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objektiv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bleiben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sollte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eigene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hineinbeziehen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sollte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den Leser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neugierig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fair allen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gegenüber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spielen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müssen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Jugend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erreichen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deshalb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allen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möglichen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Plattformen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ausprobieren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Einfluss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unterschiedlich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immer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Soziale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inzwischen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„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Vierte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“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benannt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Einflusses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Für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Jugendliche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einzige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informieren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ziemlich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wichtig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Köln, da Köln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drei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Stationen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14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2597C-00E6-4340-BDE6-74F0FA29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62" y="1489869"/>
            <a:ext cx="10515600" cy="1325563"/>
          </a:xfrm>
        </p:spPr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Mittwoch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024D9-90A1-004F-B85C-0E6647E9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Mittwoch</a:t>
            </a:r>
            <a:endParaRPr lang="pl-PL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F47C9D-6273-A446-9034-07BD2E6D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Der Film, den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Mittwoch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Cineclan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gesehen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heißt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Contra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wurde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2020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produziert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Die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übernahm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Sönke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Wortmann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Filme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wie 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Das </a:t>
            </a:r>
            <a:r>
              <a:rPr lang="pl-PL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Wunder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 von Bern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Der </a:t>
            </a:r>
            <a:r>
              <a:rPr lang="pl-PL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bewegte</a:t>
            </a:r>
            <a:r>
              <a:rPr lang="pl-PL" i="1" dirty="0">
                <a:latin typeface="Courier New" panose="02070309020205020404" pitchFamily="49" charset="0"/>
                <a:cs typeface="Courier New" panose="02070309020205020404" pitchFamily="49" charset="0"/>
              </a:rPr>
              <a:t> Mann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produzierte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Hauptrollen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Prof. Dr. Richard Pohl,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spielte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Christoph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Maria Herbst,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welcher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für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der Serie </a:t>
            </a:r>
            <a:r>
              <a:rPr lang="pl-PL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Stromberg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bekannt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Überraschenderweise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Handlung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trotz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sprachlicher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Barriere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verstehen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Film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ziemlich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gefallen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wichtige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Themen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wie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Rassismus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Ausgrenzung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Fremdenfeinlichkeit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behandelt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wird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würden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den Film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jeden Fall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weiterempfehlen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da 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angenehm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anzusehen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generell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inspirierende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unterhaltsame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Komödie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empfinden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besonders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heutzutage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wichtig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weswegen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ziemlich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glücklich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Film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Zuschauern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ankommt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A73D1-772B-1547-88F4-292AC2E7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7" y="918813"/>
            <a:ext cx="10515600" cy="1325563"/>
          </a:xfrm>
        </p:spPr>
        <p:txBody>
          <a:bodyPr/>
          <a:lstStyle/>
          <a:p>
            <a:pPr algn="ctr"/>
            <a:r>
              <a:rPr lang="pl-PL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Donnerstag</a:t>
            </a:r>
            <a:endParaRPr lang="pl-PL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3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11941-C931-F342-99D7-8F25CA9F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Deutsche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C85FC7-5036-DF42-B114-2020C48A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Die Deutsche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Bonn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sitzender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Auslandsender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32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Sprachen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Weltweit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arbeiten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für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Deutsche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Ländern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ohne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Pressefreiheit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arbeiten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unabhängig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von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Regierung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halten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Leitsatz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Artikel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19 der UN.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Außerdem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bietet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Programme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lernen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Gegründet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wurde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03.05.1953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reiner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Radiosender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1992 kam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erstes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Fernsehprogramm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heutzutage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gibt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Fernsehprogramm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verschiedenen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Sprachen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Heutzutage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Deutsche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sozialen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Medien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TikTok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Facebook, Twitter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YouTube,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erreichen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junges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können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Publikum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interagieren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5530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C533F-6278-B94F-B8BB-12F6081A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Reflexion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B10835-2EBF-F04F-901E-952D4D507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polnische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Journalismusbranche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schießt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verstehen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polnischen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Staatsbürger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meistens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mit den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Staatsbürger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Die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Unternehmen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schießen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Polen,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Streitthema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Politik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selbe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für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polnischen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Unternehmen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4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41AF19-6F05-1D41-8FF9-CC538EC7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/>
                <a:cs typeface="Courier New"/>
              </a:rPr>
              <a:t>Das Interview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0E3E8-9A88-5246-BE68-0106218D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besonders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Spaß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Arbeit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Abwechslung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Kreativ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Teamwork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Wieso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Beruf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spannend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gewählt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Studium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ich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gemerkt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mir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liegt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außerdem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ich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spannend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ständig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was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neues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lehrnd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Aufgabe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Ereignisse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berichten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z.B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Wirtschaft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Politik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</a:p>
          <a:p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für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Arbeit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Polen/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ich bin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damals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Freund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mittlerweile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Mann)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Deutschland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gezogen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Und von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kann ich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ohne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große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Problem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Arbeit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Polenredaktion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ausführen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Wären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aufgrund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Berufes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gefährlichen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Situationen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b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wirklich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gefährlichen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Situationen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Peinlichen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Situationen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weil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beispielsweise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kurz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Auftritt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Interviewende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Person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aufgetaucht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570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ABA1C8EF-A14B-D243-ACBF-08F43BB4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7275"/>
            <a:ext cx="3594100" cy="2681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k opisu.">
            <a:extLst>
              <a:ext uri="{FF2B5EF4-FFF2-40B4-BE49-F238E27FC236}">
                <a16:creationId xmlns:a16="http://schemas.microsoft.com/office/drawing/2014/main" id="{B8D54E6E-FAB2-F34E-8F19-52A2FD01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97300"/>
            <a:ext cx="3594100" cy="1995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k opisu.">
            <a:extLst>
              <a:ext uri="{FF2B5EF4-FFF2-40B4-BE49-F238E27FC236}">
                <a16:creationId xmlns:a16="http://schemas.microsoft.com/office/drawing/2014/main" id="{641386EF-8D8F-6E42-9F63-28EF92BE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057275"/>
            <a:ext cx="3535363" cy="4735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58BE46C-3ECF-BD46-BC85-DAE06CC1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pl-PL" sz="2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Fotos</a:t>
            </a:r>
          </a:p>
        </p:txBody>
      </p:sp>
    </p:spTree>
    <p:extLst>
      <p:ext uri="{BB962C8B-B14F-4D97-AF65-F5344CB8AC3E}">
        <p14:creationId xmlns:p14="http://schemas.microsoft.com/office/powerpoint/2010/main" val="27060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rak opisu.">
            <a:extLst>
              <a:ext uri="{FF2B5EF4-FFF2-40B4-BE49-F238E27FC236}">
                <a16:creationId xmlns:a16="http://schemas.microsoft.com/office/drawing/2014/main" id="{C2D20FEF-9E95-334D-A473-EE85D009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391" y="1123527"/>
            <a:ext cx="34536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Brak opisu.">
            <a:extLst>
              <a:ext uri="{FF2B5EF4-FFF2-40B4-BE49-F238E27FC236}">
                <a16:creationId xmlns:a16="http://schemas.microsoft.com/office/drawing/2014/main" id="{C86F8F60-0FA4-B54E-A5AF-588B3EE5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099423"/>
            <a:ext cx="3537345" cy="26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rak opisu.">
            <a:extLst>
              <a:ext uri="{FF2B5EF4-FFF2-40B4-BE49-F238E27FC236}">
                <a16:creationId xmlns:a16="http://schemas.microsoft.com/office/drawing/2014/main" id="{4C6F56EC-90B4-3446-A0AC-E1220AD4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096" y="1123528"/>
            <a:ext cx="34536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6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7866E-61F0-ED40-A628-18FF993C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89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Montag</a:t>
            </a:r>
            <a:r>
              <a:rPr lang="pl-PL" sz="4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pl-PL" sz="4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Stadtrallye</a:t>
            </a:r>
            <a:r>
              <a:rPr lang="pl-PL" sz="4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durch</a:t>
            </a:r>
            <a:r>
              <a:rPr lang="pl-PL" sz="4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Köln</a:t>
            </a:r>
          </a:p>
        </p:txBody>
      </p:sp>
    </p:spTree>
    <p:extLst>
      <p:ext uri="{BB962C8B-B14F-4D97-AF65-F5344CB8AC3E}">
        <p14:creationId xmlns:p14="http://schemas.microsoft.com/office/powerpoint/2010/main" val="32215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BF93A1-40C5-2747-A990-D2499074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KÖLNERDOM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37086-469D-B945-99F0-7E46652A3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 err="1">
                <a:latin typeface="Courier New"/>
                <a:cs typeface="Courier New"/>
              </a:rPr>
              <a:t>Die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Größe</a:t>
            </a:r>
            <a:r>
              <a:rPr lang="pl-PL" sz="2000" dirty="0">
                <a:latin typeface="Courier New"/>
                <a:cs typeface="Courier New"/>
              </a:rPr>
              <a:t> des Domes war </a:t>
            </a:r>
            <a:r>
              <a:rPr lang="pl-PL" sz="2000" dirty="0" err="1">
                <a:latin typeface="Courier New"/>
                <a:cs typeface="Courier New"/>
              </a:rPr>
              <a:t>für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uns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sehr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überraschend</a:t>
            </a:r>
            <a:r>
              <a:rPr lang="pl-PL" sz="2000" dirty="0">
                <a:latin typeface="Courier New"/>
                <a:cs typeface="Courier New"/>
              </a:rPr>
              <a:t>. Es war </a:t>
            </a:r>
            <a:r>
              <a:rPr lang="pl-PL" sz="2000" dirty="0" err="1">
                <a:latin typeface="Courier New"/>
                <a:cs typeface="Courier New"/>
              </a:rPr>
              <a:t>schwer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ein</a:t>
            </a:r>
            <a:r>
              <a:rPr lang="pl-PL" sz="2000" dirty="0">
                <a:latin typeface="Courier New"/>
                <a:cs typeface="Courier New"/>
              </a:rPr>
              <a:t> Foto </a:t>
            </a:r>
            <a:r>
              <a:rPr lang="pl-PL" sz="2000" dirty="0" err="1">
                <a:latin typeface="Courier New"/>
                <a:cs typeface="Courier New"/>
              </a:rPr>
              <a:t>zu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machen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um</a:t>
            </a:r>
            <a:r>
              <a:rPr lang="pl-PL" sz="2000" dirty="0">
                <a:latin typeface="Courier New"/>
                <a:cs typeface="Courier New"/>
              </a:rPr>
              <a:t> den </a:t>
            </a:r>
            <a:r>
              <a:rPr lang="pl-PL" sz="2000" dirty="0" err="1">
                <a:latin typeface="Courier New"/>
                <a:cs typeface="Courier New"/>
              </a:rPr>
              <a:t>ganzen</a:t>
            </a:r>
            <a:r>
              <a:rPr lang="pl-PL" sz="2000" dirty="0">
                <a:latin typeface="Courier New"/>
                <a:cs typeface="Courier New"/>
              </a:rPr>
              <a:t> Dom </a:t>
            </a:r>
            <a:r>
              <a:rPr lang="pl-PL" sz="2000" dirty="0" err="1">
                <a:latin typeface="Courier New"/>
                <a:cs typeface="Courier New"/>
              </a:rPr>
              <a:t>zu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erhaschen</a:t>
            </a:r>
            <a:r>
              <a:rPr lang="pl-PL" sz="2000" dirty="0">
                <a:latin typeface="Courier New"/>
                <a:cs typeface="Courier New"/>
              </a:rPr>
              <a:t>. Es </a:t>
            </a:r>
            <a:r>
              <a:rPr lang="pl-PL" sz="2000" dirty="0" err="1">
                <a:latin typeface="Courier New"/>
                <a:cs typeface="Courier New"/>
              </a:rPr>
              <a:t>hat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uns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sehr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gefallen</a:t>
            </a:r>
            <a:r>
              <a:rPr lang="pl-PL" sz="2000" dirty="0">
                <a:latin typeface="Courier New"/>
                <a:cs typeface="Courier New"/>
              </a:rPr>
              <a:t>. </a:t>
            </a:r>
            <a:r>
              <a:rPr lang="pl-PL" sz="2000" dirty="0" err="1">
                <a:latin typeface="Courier New"/>
                <a:cs typeface="Courier New"/>
              </a:rPr>
              <a:t>Auch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innerhalb</a:t>
            </a:r>
            <a:r>
              <a:rPr lang="pl-PL" sz="2000" dirty="0">
                <a:latin typeface="Courier New"/>
                <a:cs typeface="Courier New"/>
              </a:rPr>
              <a:t> war es </a:t>
            </a:r>
            <a:r>
              <a:rPr lang="pl-PL" sz="2000" dirty="0" err="1">
                <a:latin typeface="Courier New"/>
                <a:cs typeface="Courier New"/>
              </a:rPr>
              <a:t>sehr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schön</a:t>
            </a:r>
            <a:r>
              <a:rPr lang="pl-PL" sz="2000" dirty="0">
                <a:latin typeface="Courier New"/>
                <a:cs typeface="Courier New"/>
              </a:rPr>
              <a:t>. </a:t>
            </a:r>
            <a:r>
              <a:rPr lang="pl-PL" sz="2000" dirty="0" err="1">
                <a:latin typeface="Courier New"/>
                <a:cs typeface="Courier New"/>
              </a:rPr>
              <a:t>Die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Reiseführer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haben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uns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vorab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über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die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Meinungs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nach</a:t>
            </a:r>
            <a:r>
              <a:rPr lang="pl-PL" sz="2000" dirty="0">
                <a:latin typeface="Courier New"/>
                <a:cs typeface="Courier New"/>
              </a:rPr>
              <a:t> war es </a:t>
            </a:r>
            <a:r>
              <a:rPr lang="pl-PL" sz="2000" dirty="0" err="1">
                <a:latin typeface="Courier New"/>
                <a:cs typeface="Courier New"/>
              </a:rPr>
              <a:t>hilfsbereit</a:t>
            </a:r>
            <a:r>
              <a:rPr lang="pl-PL" sz="2000" dirty="0">
                <a:latin typeface="Courier New"/>
                <a:cs typeface="Courier New"/>
              </a:rPr>
              <a:t>, </a:t>
            </a:r>
            <a:r>
              <a:rPr lang="pl-PL" sz="2000" dirty="0" err="1">
                <a:latin typeface="Courier New"/>
                <a:cs typeface="Courier New"/>
              </a:rPr>
              <a:t>weil</a:t>
            </a:r>
            <a:r>
              <a:rPr lang="pl-PL" sz="2000" dirty="0">
                <a:latin typeface="Courier New"/>
                <a:cs typeface="Courier New"/>
              </a:rPr>
              <a:t> wir </a:t>
            </a:r>
            <a:r>
              <a:rPr lang="pl-PL" sz="2000" dirty="0" err="1">
                <a:latin typeface="Courier New"/>
                <a:cs typeface="Courier New"/>
              </a:rPr>
              <a:t>manche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Werke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schon</a:t>
            </a:r>
            <a:r>
              <a:rPr lang="pl-PL" sz="2000" dirty="0">
                <a:latin typeface="Courier New"/>
                <a:cs typeface="Courier New"/>
              </a:rPr>
              <a:t> </a:t>
            </a:r>
            <a:r>
              <a:rPr lang="pl-PL" sz="2000" dirty="0" err="1">
                <a:latin typeface="Courier New"/>
                <a:cs typeface="Courier New"/>
              </a:rPr>
              <a:t>kannten</a:t>
            </a:r>
            <a:r>
              <a:rPr lang="pl-PL" sz="2000" dirty="0">
                <a:latin typeface="Courier New"/>
                <a:cs typeface="Courier Ne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44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966F4-2035-F84B-9EFC-319D4421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DOMBAUHÜTTE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BCD76-FDC3-3749-90C8-D721A5F15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Courier New"/>
                <a:cs typeface="Courier New"/>
              </a:rPr>
              <a:t>Wir </a:t>
            </a:r>
            <a:r>
              <a:rPr lang="pl-PL" dirty="0" err="1">
                <a:latin typeface="Courier New"/>
                <a:cs typeface="Courier New"/>
              </a:rPr>
              <a:t>haben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auch</a:t>
            </a:r>
            <a:r>
              <a:rPr lang="pl-PL" dirty="0">
                <a:latin typeface="Courier New"/>
                <a:cs typeface="Courier New"/>
              </a:rPr>
              <a:t> </a:t>
            </a:r>
            <a:r>
              <a:rPr lang="pl-PL" dirty="0" err="1">
                <a:latin typeface="Courier New"/>
                <a:cs typeface="Courier New"/>
              </a:rPr>
              <a:t>Dombauhütte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gesehen</a:t>
            </a:r>
            <a:r>
              <a:rPr lang="pl-PL" dirty="0">
                <a:latin typeface="Courier New"/>
                <a:cs typeface="Courier New"/>
              </a:rPr>
              <a:t>. Es </a:t>
            </a:r>
            <a:r>
              <a:rPr lang="pl-PL" dirty="0" err="1">
                <a:latin typeface="Courier New"/>
                <a:cs typeface="Courier New"/>
              </a:rPr>
              <a:t>ist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ein</a:t>
            </a:r>
            <a:r>
              <a:rPr lang="pl-PL" dirty="0">
                <a:latin typeface="Courier New"/>
                <a:cs typeface="Courier New"/>
              </a:rPr>
              <a:t> Ort </a:t>
            </a:r>
            <a:r>
              <a:rPr lang="pl-PL" dirty="0" err="1">
                <a:latin typeface="Courier New"/>
                <a:cs typeface="Courier New"/>
              </a:rPr>
              <a:t>an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dem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sich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Mitarbeiter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um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die</a:t>
            </a:r>
            <a:r>
              <a:rPr lang="pl-PL" dirty="0">
                <a:latin typeface="Courier New"/>
                <a:cs typeface="Courier New"/>
              </a:rPr>
              <a:t>  </a:t>
            </a:r>
            <a:r>
              <a:rPr lang="pl-PL" dirty="0" err="1">
                <a:latin typeface="Courier New"/>
                <a:cs typeface="Courier New"/>
              </a:rPr>
              <a:t>Kathedrale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kümmern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und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die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Materialien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lagern</a:t>
            </a:r>
            <a:r>
              <a:rPr lang="pl-PL" dirty="0">
                <a:latin typeface="Courier New"/>
                <a:cs typeface="Courier New"/>
              </a:rPr>
              <a:t>, </a:t>
            </a:r>
            <a:r>
              <a:rPr lang="pl-PL" dirty="0" err="1">
                <a:latin typeface="Courier New"/>
                <a:cs typeface="Courier New"/>
              </a:rPr>
              <a:t>aus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denen</a:t>
            </a:r>
            <a:r>
              <a:rPr lang="pl-PL" dirty="0">
                <a:latin typeface="Courier New"/>
                <a:cs typeface="Courier New"/>
              </a:rPr>
              <a:t> się </a:t>
            </a:r>
            <a:r>
              <a:rPr lang="pl-PL" dirty="0" err="1">
                <a:latin typeface="Courier New"/>
                <a:cs typeface="Courier New"/>
              </a:rPr>
              <a:t>gebaut</a:t>
            </a:r>
            <a:r>
              <a:rPr lang="pl-PL" dirty="0">
                <a:latin typeface="Courier New"/>
                <a:cs typeface="Courier New"/>
              </a:rPr>
              <a:t> </a:t>
            </a:r>
            <a:r>
              <a:rPr lang="pl-PL" dirty="0" err="1">
                <a:latin typeface="Courier New"/>
                <a:cs typeface="Courier New"/>
              </a:rPr>
              <a:t>wurde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6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70B5F7-7E3A-3A44-B302-3071BEDC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RATHAUS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D6353E-1D80-C34B-AFD7-7A2860053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herausgefunden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Rathaus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im II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Weltkrieg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gebrannt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Das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Gebäude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zwei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unberteilt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historisch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spanisch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130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Statuen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Außerdem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hängt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Rathaus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Holzfigur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pro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Stunde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ihren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Mund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öffnet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Melodie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spielt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heißt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Platzjabbeck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36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4C6763-9C0D-9D4B-921B-5E4F7997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HEUMARKT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2414D9-05A0-6C4C-911C-76710DA07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zweitgrößte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Platz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Köln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liegt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Stadtteil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Altstadt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Meinung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Ort,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lassen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kann.</a:t>
            </a:r>
          </a:p>
        </p:txBody>
      </p:sp>
    </p:spTree>
    <p:extLst>
      <p:ext uri="{BB962C8B-B14F-4D97-AF65-F5344CB8AC3E}">
        <p14:creationId xmlns:p14="http://schemas.microsoft.com/office/powerpoint/2010/main" val="128503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988B6-F087-E04D-9706-ED29789C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HOHENZOLLERNBRÜCKE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816314-6736-2F40-A94D-E4FF9CB6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Diese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Brücke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40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Tonnen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. Wir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haben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Schlösser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gesehen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Züge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täglich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Brücke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Es war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sehenswert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39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7F3A01-E8AA-9A45-94C2-A5729D26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GURZENICH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8ADD2-0F62-4443-A14E-1B70DAC3C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Gurzenich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Festhalle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Zentrum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Kölner.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Dieser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Ort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besonders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mit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seiner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interesanten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Geschichte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verzaubert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wurden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Ehrengaste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Stadt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empfangen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Bälle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abgehekten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verscheidne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öffentlische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Feireu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organisiert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  Im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Zweiten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Weltkrieg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wurde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Haus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zersört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wieder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aufgebaut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Jetzt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Gurzenich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Treffpunkt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der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Karnivals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vereine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Köln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bundeszeit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bekannt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geworden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83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3A4EE-E6AE-DE49-9A09-E98F8E2C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RÖMISCH-GERMANISCHE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MUSEUM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8C58DF-D3A1-D04D-A7F9-B8BB21C5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Das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meisten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besuchen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Museum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Detuschland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lernt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über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Gesichte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Kölns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 Es war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sehenswert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148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1024</Words>
  <Application>Microsoft Macintosh PowerPoint</Application>
  <PresentationFormat>Panoramiczny</PresentationFormat>
  <Paragraphs>41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Motyw pakietu Office</vt:lpstr>
      <vt:lpstr>PO WER –  Köln-2021</vt:lpstr>
      <vt:lpstr>Montag – Stadtrallye durch Köln</vt:lpstr>
      <vt:lpstr>KÖLNERDOM</vt:lpstr>
      <vt:lpstr>DOMBAUHÜTTE</vt:lpstr>
      <vt:lpstr>RATHAUS</vt:lpstr>
      <vt:lpstr>HEUMARKT</vt:lpstr>
      <vt:lpstr>HOHENZOLLERNBRÜCKE</vt:lpstr>
      <vt:lpstr>GURZENICH</vt:lpstr>
      <vt:lpstr>RÖMISCH-GERMANISCHE MUSEUM</vt:lpstr>
      <vt:lpstr>Dienstag</vt:lpstr>
      <vt:lpstr>Dienstag</vt:lpstr>
      <vt:lpstr>Mittwoch</vt:lpstr>
      <vt:lpstr>Mittwoch</vt:lpstr>
      <vt:lpstr>Donnerstag</vt:lpstr>
      <vt:lpstr>Was ist die Deutsche Welle </vt:lpstr>
      <vt:lpstr>Reflexion</vt:lpstr>
      <vt:lpstr>Das Interview</vt:lpstr>
      <vt:lpstr>Fotos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WER –  Köln-2021</dc:title>
  <dc:creator>Nina Teperek</dc:creator>
  <cp:lastModifiedBy>Microsoft Office User</cp:lastModifiedBy>
  <cp:revision>14</cp:revision>
  <dcterms:created xsi:type="dcterms:W3CDTF">2021-12-03T18:10:11Z</dcterms:created>
  <dcterms:modified xsi:type="dcterms:W3CDTF">2022-02-08T11:12:26Z</dcterms:modified>
</cp:coreProperties>
</file>